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6" r:id="rId5"/>
    <p:sldId id="257" r:id="rId6"/>
    <p:sldId id="270" r:id="rId7"/>
    <p:sldId id="272" r:id="rId8"/>
    <p:sldId id="274" r:id="rId9"/>
    <p:sldId id="271" r:id="rId10"/>
    <p:sldId id="267" r:id="rId11"/>
    <p:sldId id="276" r:id="rId12"/>
    <p:sldId id="268" r:id="rId13"/>
    <p:sldId id="275" r:id="rId14"/>
    <p:sldId id="280" r:id="rId15"/>
    <p:sldId id="279" r:id="rId16"/>
    <p:sldId id="273" r:id="rId17"/>
    <p:sldId id="281" r:id="rId18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43" autoAdjust="0"/>
  </p:normalViewPr>
  <p:slideViewPr>
    <p:cSldViewPr snapToGrid="0">
      <p:cViewPr varScale="1">
        <p:scale>
          <a:sx n="86" d="100"/>
          <a:sy n="86" d="100"/>
        </p:scale>
        <p:origin x="48" y="4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5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2263E7B-E2EA-46B8-973E-691CE60545A4}" type="datetime1">
              <a:rPr lang="fr-FR" smtClean="0"/>
              <a:t>18/03/2020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A95AB33-FDED-42FB-BC2C-CF65D390CC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04081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E3B7157-84C0-45ED-B1FE-F4E152CA65B7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BEC92D-C8E2-4A8F-BF2D-75109D63012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048195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7541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811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20732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1213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8543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3088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5204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4952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4388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5299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5688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4039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4927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461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ACDC23-CF30-4F09-997F-C13F97489647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9" name="Connecteur droit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25266D-ACFD-44CF-A7C1-87DED3A08278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9E535B-28BD-4841-8D0D-724A5294EDF2}" type="datetime1">
              <a:rPr lang="fr-FR" noProof="0" smtClean="0"/>
              <a:t>18/03/2020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marL="0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2D24AD-508D-44F9-97FD-FA65E7D230E4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113E31D-E2AB-40D1-8B51-AFA5AFEF393A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097280" y="4453128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44963F-977C-4EB4-AE75-A3708117E111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9" name="Connecteur droit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 du masque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097279" y="1845734"/>
            <a:ext cx="4937760" cy="402336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217920" y="1845735"/>
            <a:ext cx="4937760" cy="402336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1AFB0E-1E3D-4C61-948E-E9FF48DB11E1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097280" y="1846052"/>
            <a:ext cx="4937760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097280" y="2582334"/>
            <a:ext cx="4937760" cy="33782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217920" y="1846052"/>
            <a:ext cx="4937760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217920" y="2582334"/>
            <a:ext cx="4937760" cy="33782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3D76A6-E5C7-4C3D-9B3D-6565CCB6806F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D62227-5253-400C-95F2-1842F7D9243E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728D67-3FC1-4C9A-AAD1-BA949656485A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rtlCol="0"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800600" y="731520"/>
            <a:ext cx="6492240" cy="52578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2926080"/>
            <a:ext cx="3200400" cy="3379124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016F66F2-C072-4E08-A3D4-6165B6C63ED3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rtlCol="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2C4776-B84A-464D-822A-F66FE7C50F35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F912A625-649D-4BEA-8DC5-9471CEFB5C9F}" type="datetime1">
              <a:rPr lang="fr-FR" noProof="0" smtClean="0"/>
              <a:t>18/03/2020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cxnSp>
        <p:nvCxnSpPr>
          <p:cNvPr id="10" name="Connecteur droit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contenant du flou">
            <a:extLst>
              <a:ext uri="{FF2B5EF4-FFF2-40B4-BE49-F238E27FC236}">
                <a16:creationId xmlns:a16="http://schemas.microsoft.com/office/drawing/2014/main" id="{ECC95573-2971-40CA-8931-174ACDF3E9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378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76D919A-FC3E-4B4E-BAF0-ED6CFB8DC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197" y="5120640"/>
            <a:ext cx="10058400" cy="822960"/>
          </a:xfrm>
        </p:spPr>
        <p:txBody>
          <a:bodyPr rtlCol="0">
            <a:normAutofit/>
          </a:bodyPr>
          <a:lstStyle/>
          <a:p>
            <a:r>
              <a:rPr lang="fr-FR" sz="4800" dirty="0">
                <a:solidFill>
                  <a:srgbClr val="FFFFFF"/>
                </a:solidFill>
              </a:rPr>
              <a:t>T-WEB-600_ecommerce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543513"/>
          </a:xfrm>
        </p:spPr>
        <p:txBody>
          <a:bodyPr rtlCol="0">
            <a:normAutofit/>
          </a:bodyPr>
          <a:lstStyle/>
          <a:p>
            <a:pPr rtl="0"/>
            <a:r>
              <a:rPr lang="fr-FR" sz="1500" dirty="0">
                <a:solidFill>
                  <a:srgbClr val="FFFFFF"/>
                </a:solidFill>
              </a:rPr>
              <a:t>By Valentin NOEL &amp; Christophe </a:t>
            </a:r>
            <a:r>
              <a:rPr lang="fr-FR" sz="1500" dirty="0" err="1">
                <a:solidFill>
                  <a:srgbClr val="FFFFFF"/>
                </a:solidFill>
              </a:rPr>
              <a:t>tiet</a:t>
            </a:r>
            <a:endParaRPr lang="fr-FR" sz="1500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66ACBD-1C82-4782-AA7C-05504DD7D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4415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Front - login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53AB6B4-D296-4039-A2F3-A095A24D2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1" y="2828037"/>
            <a:ext cx="6800778" cy="339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2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Front - commande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2E3AE65-03C0-460E-8AAE-B75C02F94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617" y="2662062"/>
            <a:ext cx="6491675" cy="316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64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Front - administration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5EDA1FCF-D461-42F4-A04A-33EB1F059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1" y="2720648"/>
            <a:ext cx="6671559" cy="334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6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Difficultés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6F36ED1F-EF30-4D01-BFDD-F39DD46EDB0E}"/>
              </a:ext>
            </a:extLst>
          </p:cNvPr>
          <p:cNvSpPr txBox="1"/>
          <p:nvPr/>
        </p:nvSpPr>
        <p:spPr>
          <a:xfrm>
            <a:off x="5287617" y="2361543"/>
            <a:ext cx="61706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Courbe d’apprentissage de Symfony</a:t>
            </a:r>
          </a:p>
          <a:p>
            <a:pPr marL="285750" indent="-285750">
              <a:buFontTx/>
              <a:buChar char="-"/>
            </a:pPr>
            <a:r>
              <a:rPr lang="fr-FR" dirty="0"/>
              <a:t>Authentification</a:t>
            </a:r>
          </a:p>
          <a:p>
            <a:pPr marL="285750" indent="-285750">
              <a:buFontTx/>
              <a:buChar char="-"/>
            </a:pPr>
            <a:r>
              <a:rPr lang="fr-FR" dirty="0"/>
              <a:t>Panier de commande</a:t>
            </a:r>
          </a:p>
        </p:txBody>
      </p:sp>
    </p:spTree>
    <p:extLst>
      <p:ext uri="{BB962C8B-B14F-4D97-AF65-F5344CB8AC3E}">
        <p14:creationId xmlns:p14="http://schemas.microsoft.com/office/powerpoint/2010/main" val="37685415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MERCI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6F36ED1F-EF30-4D01-BFDD-F39DD46EDB0E}"/>
              </a:ext>
            </a:extLst>
          </p:cNvPr>
          <p:cNvSpPr txBox="1"/>
          <p:nvPr/>
        </p:nvSpPr>
        <p:spPr>
          <a:xfrm>
            <a:off x="5287617" y="2361543"/>
            <a:ext cx="6170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99041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Description du projet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0685826-0771-485D-82D9-EA5E00156B6C}"/>
              </a:ext>
            </a:extLst>
          </p:cNvPr>
          <p:cNvSpPr txBox="1"/>
          <p:nvPr/>
        </p:nvSpPr>
        <p:spPr>
          <a:xfrm>
            <a:off x="5287617" y="2631881"/>
            <a:ext cx="61706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but est de créer un site e-commerce de vente de composants informatiques scindé en deux applications: un </a:t>
            </a:r>
            <a:r>
              <a:rPr lang="fr-FR" dirty="0" err="1"/>
              <a:t>front-end</a:t>
            </a:r>
            <a:r>
              <a:rPr lang="fr-FR" dirty="0"/>
              <a:t> et un </a:t>
            </a:r>
            <a:r>
              <a:rPr lang="fr-FR" dirty="0" err="1"/>
              <a:t>back-end</a:t>
            </a:r>
            <a:r>
              <a:rPr lang="fr-FR" dirty="0"/>
              <a:t>. </a:t>
            </a:r>
          </a:p>
          <a:p>
            <a:endParaRPr lang="fr-FR" dirty="0"/>
          </a:p>
          <a:p>
            <a:r>
              <a:rPr lang="fr-FR" dirty="0"/>
              <a:t>L’atout principal du site consiste à vendre du matériel “compatible” afin de minimiser le taux de retour produits. </a:t>
            </a:r>
          </a:p>
        </p:txBody>
      </p:sp>
    </p:spTree>
    <p:extLst>
      <p:ext uri="{BB962C8B-B14F-4D97-AF65-F5344CB8AC3E}">
        <p14:creationId xmlns:p14="http://schemas.microsoft.com/office/powerpoint/2010/main" val="1843192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Choix des technologies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0685826-0771-485D-82D9-EA5E00156B6C}"/>
              </a:ext>
            </a:extLst>
          </p:cNvPr>
          <p:cNvSpPr txBox="1"/>
          <p:nvPr/>
        </p:nvSpPr>
        <p:spPr>
          <a:xfrm>
            <a:off x="5287617" y="2631881"/>
            <a:ext cx="6170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Back-end</a:t>
            </a:r>
            <a:r>
              <a:rPr lang="fr-FR" dirty="0"/>
              <a:t> : Symfony (Christophe)</a:t>
            </a:r>
          </a:p>
          <a:p>
            <a:endParaRPr lang="fr-FR" dirty="0"/>
          </a:p>
          <a:p>
            <a:r>
              <a:rPr lang="fr-FR" dirty="0" err="1"/>
              <a:t>Front-end</a:t>
            </a:r>
            <a:r>
              <a:rPr lang="fr-FR" dirty="0"/>
              <a:t> : </a:t>
            </a:r>
            <a:r>
              <a:rPr lang="fr-FR" dirty="0" err="1"/>
              <a:t>Angular</a:t>
            </a:r>
            <a:r>
              <a:rPr lang="fr-FR" dirty="0"/>
              <a:t> (Valentin)</a:t>
            </a:r>
          </a:p>
        </p:txBody>
      </p:sp>
    </p:spTree>
    <p:extLst>
      <p:ext uri="{BB962C8B-B14F-4D97-AF65-F5344CB8AC3E}">
        <p14:creationId xmlns:p14="http://schemas.microsoft.com/office/powerpoint/2010/main" val="1592767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Gantt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0D673A01-1074-4DCA-A308-4A7F3DBEC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617" y="2447514"/>
            <a:ext cx="6293532" cy="364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738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Trello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7B331902-B578-4288-B673-C955898BE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617" y="2181891"/>
            <a:ext cx="4980720" cy="467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945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API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1E44D356-EE3C-4AE9-9FF0-11462E34C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1" y="2310410"/>
            <a:ext cx="4903285" cy="435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244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Base de données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carte&#10;&#10;Description générée automatiquement">
            <a:extLst>
              <a:ext uri="{FF2B5EF4-FFF2-40B4-BE49-F238E27FC236}">
                <a16:creationId xmlns:a16="http://schemas.microsoft.com/office/drawing/2014/main" id="{AAC5E510-D9DB-4DC4-A1AD-53E17D083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617" y="2184111"/>
            <a:ext cx="6001588" cy="433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45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Front – les produits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 descr="Une image contenant capture d’écran, réfrigérateur&#10;&#10;Description générée automatiquement">
            <a:extLst>
              <a:ext uri="{FF2B5EF4-FFF2-40B4-BE49-F238E27FC236}">
                <a16:creationId xmlns:a16="http://schemas.microsoft.com/office/drawing/2014/main" id="{98BA90A3-64C7-4CBF-85C7-298AE7908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1" y="2528020"/>
            <a:ext cx="6917530" cy="350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782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 1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 useBgFill="1">
        <p:nvSpPr>
          <p:cNvPr id="13" name="Rectangle 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 rtlCol="0">
            <a:normAutofit/>
          </a:bodyPr>
          <a:lstStyle/>
          <a:p>
            <a:r>
              <a:rPr lang="fr-FR" dirty="0"/>
              <a:t>Front – compatibilité</a:t>
            </a:r>
          </a:p>
        </p:txBody>
      </p:sp>
      <p:pic>
        <p:nvPicPr>
          <p:cNvPr id="4" name="Image 3" descr="Image contenant du flou">
            <a:extLst>
              <a:ext uri="{FF2B5EF4-FFF2-40B4-BE49-F238E27FC236}">
                <a16:creationId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8" r="2471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ED22DD2-16B8-4E67-B486-B6F1F55366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1" y="2593427"/>
            <a:ext cx="6554525" cy="341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18015"/>
      </p:ext>
    </p:extLst>
  </p:cSld>
  <p:clrMapOvr>
    <a:masterClrMapping/>
  </p:clrMapOvr>
</p:sld>
</file>

<file path=ppt/theme/theme1.xml><?xml version="1.0" encoding="utf-8"?>
<a:theme xmlns:a="http://schemas.openxmlformats.org/drawingml/2006/main" name="Rétrospectif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13_TF22581678.potx" id="{6A2525DE-03AD-4F04-A53B-9AC288729354}" vid="{2B7BBCE3-E03F-48D6-A38C-668D493FB87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226911E-AE6C-4963-864C-FEDEB2DC77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451C01-71EB-4236-9458-377C31D5C0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5550B3-F1C0-4D73-82FC-DDABEC8F095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Rétrospectif</Template>
  <TotalTime>0</TotalTime>
  <Words>120</Words>
  <Application>Microsoft Office PowerPoint</Application>
  <PresentationFormat>Grand écran</PresentationFormat>
  <Paragraphs>39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7" baseType="lpstr">
      <vt:lpstr>Calibri</vt:lpstr>
      <vt:lpstr>Calibri Light</vt:lpstr>
      <vt:lpstr>Rétrospectif</vt:lpstr>
      <vt:lpstr>T-WEB-600_ecommerce</vt:lpstr>
      <vt:lpstr>Description du projet</vt:lpstr>
      <vt:lpstr>Choix des technologies</vt:lpstr>
      <vt:lpstr>Gantt</vt:lpstr>
      <vt:lpstr>Trello</vt:lpstr>
      <vt:lpstr>API</vt:lpstr>
      <vt:lpstr>Base de données</vt:lpstr>
      <vt:lpstr>Front – les produits</vt:lpstr>
      <vt:lpstr>Front – compatibilité</vt:lpstr>
      <vt:lpstr>Front - login</vt:lpstr>
      <vt:lpstr>Front - commande</vt:lpstr>
      <vt:lpstr>Front - administration</vt:lpstr>
      <vt:lpstr>Difficultés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2020-03-18T15:38:46Z</dcterms:created>
  <dcterms:modified xsi:type="dcterms:W3CDTF">2020-03-18T16:40:55Z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